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1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</a:t>
            </a: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8-Chapter </a:t>
            </a: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6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7</a:t>
            </a:r>
          </a:p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Sentences by Forming A Compound Sentence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 was developed in France. It became popular in many countries.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 was developed in France, but it became popular in many countries.</a:t>
            </a:r>
            <a:endParaRPr lang="en-US" sz="4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keep the old system of measurement.  We can switch to the metric system.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keep the old system of </a:t>
            </a: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measurement, or we </a:t>
            </a: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switch to the metric system.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old system of measurement has more than twenty basic units of measurement.  The metric system has only seven.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old system of measurement has more than twenty basic units of measurement.  The metric system has only seven.</a:t>
            </a:r>
            <a:endParaRPr lang="en-US" sz="3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meter equals ten decimeters.  A decimeter equals ten centimeters.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meter equals ten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decimeters, and a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decimeter equals ten centimeters.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Counting by tens is second nature to most people.  Many people still find the metric system difficult to learn.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Counting by tens is second nature to most </a:t>
            </a:r>
            <a:r>
              <a:rPr lang="en-US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people, but many </a:t>
            </a:r>
            <a:r>
              <a:rPr lang="en-US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still find the metric system difficult to learn.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pic>
        <p:nvPicPr>
          <p:cNvPr id="1026" name="Picture 2" descr="Image result for metric system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3" r="353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1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 design template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4D4D4D"/>
      </a:hlink>
      <a:folHlink>
        <a:srgbClr val="EAEAEA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design template</Template>
  <TotalTime>149</TotalTime>
  <Words>194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 design template</vt:lpstr>
      <vt:lpstr>English 8-Chapter 8</vt:lpstr>
      <vt:lpstr>1</vt:lpstr>
      <vt:lpstr>2</vt:lpstr>
      <vt:lpstr>3</vt:lpstr>
      <vt:lpstr>4</vt:lpstr>
      <vt:lpstr>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15</cp:revision>
  <dcterms:created xsi:type="dcterms:W3CDTF">2017-09-04T20:36:06Z</dcterms:created>
  <dcterms:modified xsi:type="dcterms:W3CDTF">2017-09-20T15:03:22Z</dcterms:modified>
</cp:coreProperties>
</file>